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A984C-4381-46DD-BCA5-381315B41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074E44-12C1-40B6-9456-E2F28D9FE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251F14E-B9E2-403A-8FE9-74CB7CAB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B3BC411-AB82-4633-96C7-D4B30E263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C762D3D-C94A-4D36-B29F-7D2A75EC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971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F8249-6270-4453-806A-0CF13A60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C3658C6-73FC-4F06-B9C5-F6FBDD994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61DA53A-1591-4D0B-B1B2-B1350242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CBEF38-D5D2-43BE-A529-E35803CB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C7F608A-138E-4DE0-80B9-6491806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747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093D9D-EA09-4241-AC31-CFCE15A65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DE171F6-71AF-4EA5-BE41-AE660EFAC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71CACD8-9BA5-4990-9F37-39545EA9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101E3E-8B3D-4569-9B2B-9D2ED002A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1A0F7C3-D8FE-41DE-969D-4D71B73EA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741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54984-2E7E-4733-8116-92C876B6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FDF932-9A97-4578-8D46-F138B0894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5928652-9E8A-4C10-803D-8B538D48F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79E002B-6534-4416-BE7E-55BBE565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89CEB1-C6CA-4BF5-924A-751AD82AB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9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27738-4E3B-4CCE-A883-2FB3E19E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32B6E49-CD7E-4040-A851-C16495E39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5D902BE-C620-4E6F-8D16-F0630C4D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CCBB49C-4379-4469-A724-BEE66B0EF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846F46E-46AA-40FD-B513-1B9B471C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45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3F8BE-F47B-46A1-9D73-2C12EDA88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2965FF4-B305-4A84-ACD4-02114C99B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FAD3AD6-ED8C-47D3-8E8D-09A77D90C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BB8E1EC-A81C-4173-99C9-4CD91640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04CA36B-1773-457C-8416-A28D1A4E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BF98C7D-D297-4952-B05E-2C5B893E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45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FA38E-D4A2-4115-8FDC-7770429F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C167BD2-53D3-4DA3-AA83-D47DAB4A3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31E18B3-84FE-4B0A-A009-810D61E73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BD3D808-98E8-44A8-8022-868A8DCCE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D22F444-3939-4D33-BCE2-BD9F83C41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8C350126-BDC6-494E-AE3C-694568354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F086939-1C80-493B-B268-DD26A401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4279A258-70AC-44E5-945C-38349BB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9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B8934-7B8F-4E5D-BD96-FECAEB851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410E9E7-F790-458D-99C7-2175CAAC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F96964A-EE90-4054-A877-4C946EC8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67D8DC9-20A6-41FC-B5F7-1DA52424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26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F23CAD4-6249-4108-BBA3-18C953E6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6F85F92B-667A-47E7-96FE-2BD5F18F1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B5F6F107-5B65-43EC-BDC9-FBD61F81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179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6A316-02C4-4BDE-8269-AB78D88E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6CBF1B4-B439-47F8-A985-7163BAAE8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655F74A-465D-4BFC-B155-A05C8D5AB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E41BAB9-0895-4F76-A8A0-9FE0FC6D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84A14CB-DCC7-4FF9-AB88-7D28B7E5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AE6871D-FD64-4ACE-88CB-2F6082DE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839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8A486-25D9-4C59-83FE-7A8806C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B8D0057D-32C8-455B-82EF-A09D4501A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20B8D09-CD97-40E7-8518-5B0331D98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F884CE9-8CF7-45C2-9565-40FF5A04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130DF1B-5E03-43FE-8F6A-53747FCB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A544699-5F26-4491-B133-E98F704A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52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E8CDB39-9D9E-48EA-AF30-A852623AD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FDA9E9C-FD9D-4DB6-85E1-2396DFDA7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959026B-9D36-47FF-9621-7D3A31476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AE961-11BB-449B-B5B3-2989FD19C2CA}" type="datetimeFigureOut">
              <a:rPr lang="pt-PT" smtClean="0"/>
              <a:t>23/03/2022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B24DD4D-A6B6-4AE2-AC0D-8E8A9B0F4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2A6C02-B320-4E1E-AEEE-E59F2F8A8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89F5F-6D98-4726-9ECB-D42E1574989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711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1CAD634-A1EB-45A4-9E06-731FF1BE05E7}"/>
              </a:ext>
            </a:extLst>
          </p:cNvPr>
          <p:cNvSpPr/>
          <p:nvPr/>
        </p:nvSpPr>
        <p:spPr>
          <a:xfrm>
            <a:off x="0" y="0"/>
            <a:ext cx="12192000" cy="711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BC8ABC3-F89B-4158-84B3-DF4252DC3F24}"/>
              </a:ext>
            </a:extLst>
          </p:cNvPr>
          <p:cNvSpPr txBox="1"/>
          <p:nvPr/>
        </p:nvSpPr>
        <p:spPr>
          <a:xfrm>
            <a:off x="0" y="153887"/>
            <a:ext cx="558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B68DE95-CFB5-404A-9995-549EDF21D9CF}"/>
              </a:ext>
            </a:extLst>
          </p:cNvPr>
          <p:cNvSpPr txBox="1"/>
          <p:nvPr/>
        </p:nvSpPr>
        <p:spPr>
          <a:xfrm>
            <a:off x="7383439" y="78601"/>
            <a:ext cx="4808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 Encontro Científico </a:t>
            </a:r>
          </a:p>
          <a:p>
            <a:pPr algn="just"/>
            <a:r>
              <a:rPr lang="pt-P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“Cuidados Intensivos: Contextos, Pessoas e Profissionais”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1CC113-4F47-4F05-986D-F65DBF0022A5}"/>
              </a:ext>
            </a:extLst>
          </p:cNvPr>
          <p:cNvSpPr txBox="1"/>
          <p:nvPr/>
        </p:nvSpPr>
        <p:spPr>
          <a:xfrm>
            <a:off x="0" y="749783"/>
            <a:ext cx="3725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Autor: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915EBC4-8300-4C25-8817-5FEDB798949A}"/>
              </a:ext>
            </a:extLst>
          </p:cNvPr>
          <p:cNvSpPr txBox="1"/>
          <p:nvPr/>
        </p:nvSpPr>
        <p:spPr>
          <a:xfrm>
            <a:off x="0" y="1057560"/>
            <a:ext cx="1419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Instituição 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FB344856-7079-44C0-A86D-2D569B777A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4" r="28857" b="-1440"/>
          <a:stretch/>
        </p:blipFill>
        <p:spPr>
          <a:xfrm>
            <a:off x="5297605" y="6136564"/>
            <a:ext cx="1596789" cy="72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45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</Words>
  <Application>Microsoft Office PowerPoint</Application>
  <PresentationFormat>Ecrã Panorâmico</PresentationFormat>
  <Paragraphs>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Monteiro</dc:creator>
  <cp:lastModifiedBy>Catarina Monteiro</cp:lastModifiedBy>
  <cp:revision>3</cp:revision>
  <dcterms:created xsi:type="dcterms:W3CDTF">2022-03-16T16:45:43Z</dcterms:created>
  <dcterms:modified xsi:type="dcterms:W3CDTF">2022-03-23T16:45:01Z</dcterms:modified>
</cp:coreProperties>
</file>